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audio1.bin" ContentType="audio/unknown"/>
  <Override PartName="/ppt/media/audio2.bin" ContentType="audio/unknown"/>
  <Override PartName="/ppt/media/audio3.bin" ContentType="audio/unknown"/>
  <Override PartName="/ppt/media/audio4.bin" ContentType="audio/unknown"/>
  <Override PartName="/ppt/media/audio5.bin" ContentType="audio/unknown"/>
  <Override PartName="/ppt/media/audio6.bin" ContentType="audio/unknown"/>
  <Override PartName="/ppt/media/audio7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9" autoAdjust="0"/>
    <p:restoredTop sz="94660"/>
  </p:normalViewPr>
  <p:slideViewPr>
    <p:cSldViewPr snapToGrid="0" snapToObjects="1">
      <p:cViewPr>
        <p:scale>
          <a:sx n="77" d="100"/>
          <a:sy n="77" d="100"/>
        </p:scale>
        <p:origin x="-21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May 26,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3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4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5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6.bin"/><Relationship Id="rId3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3" y="1730403"/>
            <a:ext cx="5648623" cy="1204306"/>
          </a:xfrm>
        </p:spPr>
        <p:txBody>
          <a:bodyPr/>
          <a:lstStyle/>
          <a:p>
            <a:r>
              <a:rPr lang="en-US" sz="4400" dirty="0" smtClean="0">
                <a:solidFill>
                  <a:srgbClr val="FF0000"/>
                </a:solidFill>
              </a:rPr>
              <a:t>Heated </a:t>
            </a:r>
            <a:r>
              <a:rPr lang="en-US" sz="4400" dirty="0" smtClean="0">
                <a:solidFill>
                  <a:srgbClr val="3366FF"/>
                </a:solidFill>
              </a:rPr>
              <a:t>hockey </a:t>
            </a:r>
            <a:r>
              <a:rPr lang="en-US" sz="4400" dirty="0" smtClean="0">
                <a:solidFill>
                  <a:srgbClr val="FF0000"/>
                </a:solidFill>
              </a:rPr>
              <a:t>skates</a:t>
            </a:r>
            <a:r>
              <a:rPr lang="en-US" sz="4400" dirty="0" smtClean="0"/>
              <a:t>  </a:t>
            </a:r>
            <a:r>
              <a:rPr lang="en-US" sz="4400" dirty="0" smtClean="0">
                <a:solidFill>
                  <a:srgbClr val="3366FF"/>
                </a:solidFill>
              </a:rPr>
              <a:t>blades </a:t>
            </a:r>
            <a:r>
              <a:rPr lang="en-US" sz="4400" dirty="0" smtClean="0">
                <a:solidFill>
                  <a:srgbClr val="FF0000"/>
                </a:solidFill>
              </a:rPr>
              <a:t>or</a:t>
            </a:r>
            <a:r>
              <a:rPr lang="en-US" sz="4400" dirty="0" smtClean="0">
                <a:solidFill>
                  <a:srgbClr val="3366FF"/>
                </a:solidFill>
              </a:rPr>
              <a:t> </a:t>
            </a:r>
            <a:r>
              <a:rPr lang="en-US" sz="4400" dirty="0" err="1" smtClean="0">
                <a:solidFill>
                  <a:srgbClr val="3366FF"/>
                </a:solidFill>
              </a:rPr>
              <a:t>themol</a:t>
            </a:r>
            <a:r>
              <a:rPr lang="en-US" sz="4400" dirty="0" smtClean="0"/>
              <a:t> </a:t>
            </a:r>
            <a:r>
              <a:rPr lang="en-US" sz="4400" dirty="0" smtClean="0">
                <a:solidFill>
                  <a:srgbClr val="FF0000"/>
                </a:solidFill>
              </a:rPr>
              <a:t>blades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312937" y="90721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22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  <p:sndAc>
          <p:stSnd>
            <p:snd r:embed="rId2" name="Horn"/>
          </p:stSnd>
        </p:sndAc>
      </p:transition>
    </mc:Choice>
    <mc:Fallback>
      <p:transition xmlns:p14="http://schemas.microsoft.com/office/powerpoint/2010/main" spd="slow">
        <p:fade/>
        <p:sndAc>
          <p:stSnd>
            <p:snd r:embed="rId2" name="Horn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about </a:t>
            </a:r>
            <a:r>
              <a:rPr lang="en-US" sz="4000" dirty="0" err="1" smtClean="0"/>
              <a:t>theroml</a:t>
            </a:r>
            <a:r>
              <a:rPr lang="en-US" sz="4000" dirty="0" smtClean="0"/>
              <a:t> blades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They help you tern better and skate faster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78319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Breaking Glass"/>
          </p:stSnd>
        </p:sndAc>
      </p:transition>
    </mc:Choice>
    <mc:Fallback>
      <p:transition xmlns:p14="http://schemas.microsoft.com/office/powerpoint/2010/main" spd="slow">
        <p:fade/>
        <p:sndAc>
          <p:stSnd>
            <p:snd r:embed="rId2" name="Breaking Glass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WE GAVE A NHL TEAM TERMOL BLADES </a:t>
            </a:r>
            <a:endParaRPr lang="en-US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018" y="1100628"/>
            <a:ext cx="7520940" cy="3579849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 team said that they could feel the </a:t>
            </a:r>
            <a:r>
              <a:rPr lang="en-US" sz="240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difrence</a:t>
            </a:r>
            <a:r>
              <a:rPr lang="en-US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allot.</a:t>
            </a:r>
            <a:endParaRPr lang="en-US" sz="24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1736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  <p:sndAc>
          <p:stSnd>
            <p:snd r:embed="rId2" name="Gun"/>
          </p:stSnd>
        </p:sndAc>
      </p:transition>
    </mc:Choice>
    <mc:Fallback>
      <p:transition xmlns:p14="http://schemas.microsoft.com/office/powerpoint/2010/main" spd="slow">
        <p:fade/>
        <p:sndAc>
          <p:stSnd>
            <p:snd r:embed="rId2" name="Gun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How the blades heat up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408" y="1100628"/>
            <a:ext cx="7520940" cy="3579849"/>
          </a:xfrm>
        </p:spPr>
        <p:txBody>
          <a:bodyPr>
            <a:noAutofit/>
          </a:bodyPr>
          <a:lstStyle/>
          <a:p>
            <a:r>
              <a:rPr lang="en-US" sz="4000" dirty="0" smtClean="0"/>
              <a:t>They have a </a:t>
            </a:r>
            <a:r>
              <a:rPr lang="en-US" sz="4000" dirty="0" err="1" smtClean="0"/>
              <a:t>batrey</a:t>
            </a:r>
            <a:r>
              <a:rPr lang="en-US" sz="4000" dirty="0" smtClean="0"/>
              <a:t> pack and it has a micro chip that knows when you are on the ice and off the ice so when you are off the ice it dose not </a:t>
            </a:r>
            <a:r>
              <a:rPr lang="en-US" sz="4000" dirty="0" err="1" smtClean="0"/>
              <a:t>wased</a:t>
            </a:r>
            <a:r>
              <a:rPr lang="en-US" sz="4000" dirty="0" smtClean="0"/>
              <a:t> </a:t>
            </a:r>
            <a:r>
              <a:rPr lang="en-US" sz="4000" dirty="0" err="1" smtClean="0"/>
              <a:t>eneny</a:t>
            </a:r>
            <a:r>
              <a:rPr lang="en-US" sz="4000" dirty="0" smtClean="0"/>
              <a:t> </a:t>
            </a:r>
            <a:r>
              <a:rPr lang="en-US" sz="4000" dirty="0" err="1" smtClean="0"/>
              <a:t>batre</a:t>
            </a:r>
            <a:r>
              <a:rPr lang="en-US" sz="4000" dirty="0" smtClean="0"/>
              <a:t>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18223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  <p:sndAc>
          <p:stSnd>
            <p:snd r:embed="rId2" name="Ray"/>
          </p:stSnd>
        </p:sndAc>
      </p:transition>
    </mc:Choice>
    <mc:Fallback>
      <p:transition xmlns:p14="http://schemas.microsoft.com/office/powerpoint/2010/main" spd="slow">
        <p:fade/>
        <p:sndAc>
          <p:stSnd>
            <p:snd r:embed="rId2" name="Ray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hot do the blades get hot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They can get up to 5 </a:t>
            </a:r>
            <a:r>
              <a:rPr lang="en-US" sz="3600" dirty="0" err="1" smtClean="0"/>
              <a:t>degreas</a:t>
            </a:r>
            <a:r>
              <a:rPr lang="en-US" sz="3600" dirty="0" smtClean="0"/>
              <a:t> </a:t>
            </a:r>
            <a:r>
              <a:rPr lang="en-US" sz="3600" dirty="0" err="1" smtClean="0"/>
              <a:t>celcies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92977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  <p:sndAc>
          <p:stSnd>
            <p:snd r:embed="rId2" name="Tick Tock"/>
          </p:stSnd>
        </p:sndAc>
      </p:transition>
    </mc:Choice>
    <mc:Fallback>
      <p:transition xmlns:p14="http://schemas.microsoft.com/office/powerpoint/2010/main" spd="slow">
        <p:checker/>
        <p:sndAc>
          <p:stSnd>
            <p:snd r:embed="rId2" name="Tick Tock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Here is a photo of </a:t>
            </a:r>
            <a:r>
              <a:rPr lang="en-US" dirty="0" err="1" smtClean="0"/>
              <a:t>thermol</a:t>
            </a:r>
            <a:r>
              <a:rPr lang="en-US" dirty="0" smtClean="0"/>
              <a:t> blades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30" b="182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36668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  <p:sndAc>
          <p:stSnd>
            <p:snd r:embed="rId2" name="Yahoo"/>
          </p:stSnd>
        </p:sndAc>
      </p:transition>
    </mc:Choice>
    <mc:Fallback>
      <p:transition xmlns:p14="http://schemas.microsoft.com/office/powerpoint/2010/main" spd="slow">
        <p:dissolve/>
        <p:sndAc>
          <p:stSnd>
            <p:snd r:embed="rId2" name="Yahoo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buy them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Go on the website [hockey </a:t>
            </a:r>
            <a:r>
              <a:rPr lang="en-US" sz="3600" dirty="0" err="1" smtClean="0"/>
              <a:t>us.com</a:t>
            </a:r>
            <a:r>
              <a:rPr lang="en-US" sz="3600" dirty="0" smtClean="0"/>
              <a:t>]</a:t>
            </a:r>
          </a:p>
          <a:p>
            <a:r>
              <a:rPr lang="en-US" sz="3600" dirty="0" smtClean="0"/>
              <a:t>You can buy </a:t>
            </a:r>
            <a:r>
              <a:rPr lang="en-US" sz="3600" smtClean="0"/>
              <a:t>them for 299.00 to 400.00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14467967"/>
      </p:ext>
    </p:extLst>
  </p:cSld>
  <p:clrMapOvr>
    <a:masterClrMapping/>
  </p:clrMapOvr>
  <p:transition xmlns:p14="http://schemas.microsoft.com/office/powerpoint/2010/main" spd="slow">
    <p:wipe/>
    <p:sndAc>
      <p:stSnd>
        <p:snd r:embed="rId2" name="Yeehaw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57</TotalTime>
  <Words>119</Words>
  <Application>Microsoft Macintosh PowerPoint</Application>
  <PresentationFormat>On-screen Show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Angles</vt:lpstr>
      <vt:lpstr>Heated hockey skates  blades or themol blades</vt:lpstr>
      <vt:lpstr>about theroml blades</vt:lpstr>
      <vt:lpstr>WE GAVE A NHL TEAM TERMOL BLADES </vt:lpstr>
      <vt:lpstr>How the blades heat up </vt:lpstr>
      <vt:lpstr>How hot do the blades get hot </vt:lpstr>
      <vt:lpstr>Here is a photo of thermol blades</vt:lpstr>
      <vt:lpstr>How to buy them </vt:lpstr>
    </vt:vector>
  </TitlesOfParts>
  <Company>sdfsd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Headed hockey skate blades </dc:title>
  <dc:creator>sdfsd sdfsd</dc:creator>
  <cp:lastModifiedBy>sdfsd sdfsd</cp:lastModifiedBy>
  <cp:revision>10</cp:revision>
  <dcterms:created xsi:type="dcterms:W3CDTF">2016-05-24T12:48:19Z</dcterms:created>
  <dcterms:modified xsi:type="dcterms:W3CDTF">2016-05-26T13:10:56Z</dcterms:modified>
</cp:coreProperties>
</file>